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120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AWXLK-Jz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H3wwZfa--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Natuurlijke voortplanting en anatomie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D32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Dubbele baarmoederhals met baarmoederhoornen (konijnen en buideldieren)</a:t>
            </a:r>
          </a:p>
          <a:p>
            <a:r>
              <a:rPr lang="nl-NL" dirty="0" smtClean="0"/>
              <a:t>Buideldieren hebben 3 </a:t>
            </a:r>
            <a:r>
              <a:rPr lang="nl-NL" dirty="0" err="1" smtClean="0"/>
              <a:t>vaginas</a:t>
            </a:r>
            <a:endParaRPr lang="nl-NL" dirty="0" smtClean="0"/>
          </a:p>
          <a:p>
            <a:r>
              <a:rPr lang="nl-NL" dirty="0" smtClean="0"/>
              <a:t>Baarmoeder met twee baarmoederhoornen</a:t>
            </a:r>
            <a:br>
              <a:rPr lang="nl-NL" dirty="0" smtClean="0"/>
            </a:br>
            <a:r>
              <a:rPr lang="nl-NL" dirty="0" smtClean="0"/>
              <a:t>(merrie, </a:t>
            </a:r>
            <a:r>
              <a:rPr lang="nl-NL" dirty="0" err="1" smtClean="0"/>
              <a:t>eug</a:t>
            </a:r>
            <a:r>
              <a:rPr lang="nl-NL" dirty="0" smtClean="0"/>
              <a:t>,  koe, teef, poes)</a:t>
            </a:r>
          </a:p>
          <a:p>
            <a:r>
              <a:rPr lang="nl-NL" dirty="0" smtClean="0"/>
              <a:t>Mensen en primaten baarmoeder en enkele baarmoederlichaam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000" t="19731" r="12286" b="33020"/>
          <a:stretch/>
        </p:blipFill>
        <p:spPr>
          <a:xfrm>
            <a:off x="428750" y="199810"/>
            <a:ext cx="59766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oriëntatie opdracht voortplanting</a:t>
            </a:r>
          </a:p>
          <a:p>
            <a:r>
              <a:rPr lang="nl-NL" dirty="0" smtClean="0"/>
              <a:t>Deze moet op vrijdag 08-12 af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stellen we dit vast?</a:t>
            </a:r>
            <a:br>
              <a:rPr lang="nl-NL" dirty="0" smtClean="0"/>
            </a:br>
            <a:r>
              <a:rPr lang="nl-NL" dirty="0" smtClean="0"/>
              <a:t>-</a:t>
            </a:r>
            <a:r>
              <a:rPr lang="nl-NL" dirty="0" err="1" smtClean="0"/>
              <a:t>Dna</a:t>
            </a:r>
            <a:r>
              <a:rPr lang="nl-NL" dirty="0" smtClean="0"/>
              <a:t> onderzoek via veren of bloed</a:t>
            </a:r>
            <a:br>
              <a:rPr lang="nl-NL" dirty="0" smtClean="0"/>
            </a:br>
            <a:r>
              <a:rPr lang="nl-NL" dirty="0" smtClean="0"/>
              <a:t>-specialisten </a:t>
            </a:r>
            <a:br>
              <a:rPr lang="nl-NL" dirty="0" smtClean="0"/>
            </a:br>
            <a:r>
              <a:rPr lang="nl-NL" dirty="0" smtClean="0"/>
              <a:t>-soms uiterlijke verschillend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7142" t="23624" r="15715" b="41677"/>
          <a:stretch/>
        </p:blipFill>
        <p:spPr>
          <a:xfrm>
            <a:off x="6228184" y="2667746"/>
            <a:ext cx="2664296" cy="20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Organen kip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625" t="24201" r="15000" b="42131"/>
          <a:stretch/>
        </p:blipFill>
        <p:spPr>
          <a:xfrm>
            <a:off x="5580112" y="2211710"/>
            <a:ext cx="3325487" cy="235807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0084" y="1203598"/>
            <a:ext cx="49685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2 eierstokken, linker functioneel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Via eierstok naar eileider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Eileider levert materiaal voor de opbouw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/>
              <a:t>Kip: 25 uur papegaai: 48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40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Organen haan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Teelballen in het lichaam</a:t>
            </a:r>
          </a:p>
          <a:p>
            <a:r>
              <a:rPr lang="nl-NL" dirty="0" smtClean="0"/>
              <a:t>Kleiner buiten seizoen</a:t>
            </a:r>
          </a:p>
          <a:p>
            <a:r>
              <a:rPr lang="nl-NL" dirty="0" smtClean="0"/>
              <a:t>Rijping in zaadleider</a:t>
            </a:r>
          </a:p>
          <a:p>
            <a:r>
              <a:rPr lang="nl-NL" dirty="0" smtClean="0"/>
              <a:t>Geen geslachtsklieren</a:t>
            </a:r>
          </a:p>
          <a:p>
            <a:r>
              <a:rPr lang="nl-NL" dirty="0" smtClean="0"/>
              <a:t>Vaak geen penis (watervogels wel)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7143" t="23422" r="15429" b="41879"/>
          <a:stretch/>
        </p:blipFill>
        <p:spPr>
          <a:xfrm>
            <a:off x="5148064" y="1063229"/>
            <a:ext cx="3250704" cy="25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0396" y="923300"/>
            <a:ext cx="6507868" cy="339447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2 teelballen</a:t>
            </a:r>
          </a:p>
          <a:p>
            <a:r>
              <a:rPr lang="nl-NL" dirty="0" smtClean="0"/>
              <a:t>Via speciale buizen naar cloaca of penis</a:t>
            </a:r>
          </a:p>
          <a:p>
            <a:r>
              <a:rPr lang="nl-NL" dirty="0" smtClean="0"/>
              <a:t>Sommige hebben </a:t>
            </a:r>
            <a:r>
              <a:rPr lang="nl-NL" dirty="0" err="1" smtClean="0"/>
              <a:t>anaalvin</a:t>
            </a:r>
            <a:r>
              <a:rPr lang="nl-NL" dirty="0" smtClean="0"/>
              <a:t> (gup, </a:t>
            </a:r>
            <a:r>
              <a:rPr lang="nl-NL" dirty="0" err="1" smtClean="0"/>
              <a:t>platy</a:t>
            </a:r>
            <a:r>
              <a:rPr lang="nl-NL" dirty="0" smtClean="0"/>
              <a:t> black </a:t>
            </a:r>
            <a:r>
              <a:rPr lang="nl-NL" dirty="0" err="1" smtClean="0"/>
              <a:t>molly</a:t>
            </a:r>
            <a:r>
              <a:rPr lang="nl-NL" dirty="0" smtClean="0"/>
              <a:t>)</a:t>
            </a:r>
          </a:p>
          <a:p>
            <a:r>
              <a:rPr lang="nl-NL" dirty="0" smtClean="0"/>
              <a:t>Meest hebben een cloaca. Hierbij uitwendige bevruchting</a:t>
            </a:r>
          </a:p>
          <a:p>
            <a:r>
              <a:rPr lang="nl-NL" dirty="0" smtClean="0"/>
              <a:t>Vrouwtjes: kuit schieten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8285" t="26375" r="15429" b="44832"/>
          <a:stretch/>
        </p:blipFill>
        <p:spPr>
          <a:xfrm>
            <a:off x="6156176" y="2642752"/>
            <a:ext cx="2844316" cy="19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Amfibieën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Geslachtsklier onder invloed van hormonen en temp.</a:t>
            </a:r>
          </a:p>
          <a:p>
            <a:r>
              <a:rPr lang="nl-NL" dirty="0" smtClean="0"/>
              <a:t>Cloaca</a:t>
            </a:r>
          </a:p>
          <a:p>
            <a:r>
              <a:rPr lang="nl-NL" dirty="0" smtClean="0"/>
              <a:t>Sommige amfibieën veranderen van geslacht</a:t>
            </a:r>
          </a:p>
          <a:p>
            <a:r>
              <a:rPr lang="nl-NL" dirty="0" smtClean="0"/>
              <a:t>Bijvoorbeeld gerimpelde kikker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6427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Reptielen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Orde van squamata hebben </a:t>
            </a:r>
            <a:r>
              <a:rPr lang="nl-NL" dirty="0" err="1" smtClean="0"/>
              <a:t>hemipenes</a:t>
            </a:r>
            <a:endParaRPr lang="nl-NL" dirty="0" smtClean="0"/>
          </a:p>
          <a:p>
            <a:r>
              <a:rPr lang="nl-NL" dirty="0" smtClean="0"/>
              <a:t>Dit zijn wormhagedissen, hagedissen en slagen.</a:t>
            </a:r>
          </a:p>
          <a:p>
            <a:r>
              <a:rPr lang="nl-NL" dirty="0" smtClean="0"/>
              <a:t>Dubbele penis</a:t>
            </a:r>
          </a:p>
          <a:p>
            <a:r>
              <a:rPr lang="nl-NL" dirty="0" smtClean="0"/>
              <a:t>Uiterlijk is </a:t>
            </a:r>
            <a:r>
              <a:rPr lang="nl-NL" dirty="0" err="1" smtClean="0"/>
              <a:t>soortgebonden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6857" t="22684" r="15143" b="41879"/>
          <a:stretch/>
        </p:blipFill>
        <p:spPr>
          <a:xfrm>
            <a:off x="5724128" y="2497322"/>
            <a:ext cx="2962672" cy="22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Storingen/afwijkingen geslachtsapparaat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de vruchtbaarheid en voortplanting kunnen diverse storingen en afwijkingen voorkomen.</a:t>
            </a:r>
          </a:p>
          <a:p>
            <a:r>
              <a:rPr lang="nl-NL" dirty="0" smtClean="0"/>
              <a:t>Maak de opdracht “storingen en afwijkingen geslachtsapparaat”.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88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428" t="40438" r="5429" b="20432"/>
          <a:stretch/>
        </p:blipFill>
        <p:spPr>
          <a:xfrm>
            <a:off x="251520" y="93123"/>
            <a:ext cx="7416824" cy="44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H2 Anatomie en fysiologie van de geslachtsorganen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472"/>
          </a:xfrm>
        </p:spPr>
        <p:txBody>
          <a:bodyPr/>
          <a:lstStyle/>
          <a:p>
            <a:r>
              <a:rPr lang="nl-NL" dirty="0" smtClean="0"/>
              <a:t>Geslachtelijke voortplanting</a:t>
            </a:r>
          </a:p>
          <a:p>
            <a:r>
              <a:rPr lang="nl-NL" dirty="0" smtClean="0"/>
              <a:t>Primaire geslachtskenmerken</a:t>
            </a:r>
          </a:p>
          <a:p>
            <a:r>
              <a:rPr lang="nl-NL" dirty="0" smtClean="0"/>
              <a:t>Secundaire geslachtskenmerken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96994" cy="46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2375" y="1749028"/>
            <a:ext cx="8229600" cy="3394472"/>
          </a:xfrm>
        </p:spPr>
        <p:txBody>
          <a:bodyPr/>
          <a:lstStyle/>
          <a:p>
            <a:r>
              <a:rPr lang="nl-NL" dirty="0" smtClean="0"/>
              <a:t>Hoe zit dat bij een….</a:t>
            </a:r>
          </a:p>
          <a:p>
            <a:r>
              <a:rPr lang="nl-NL" dirty="0" smtClean="0"/>
              <a:t>leeuw?</a:t>
            </a:r>
          </a:p>
          <a:p>
            <a:r>
              <a:rPr lang="nl-NL" dirty="0" smtClean="0"/>
              <a:t>hond?</a:t>
            </a:r>
          </a:p>
          <a:p>
            <a:r>
              <a:rPr lang="nl-NL" dirty="0" smtClean="0"/>
              <a:t>vis?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5" y="411510"/>
            <a:ext cx="6203032" cy="38768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57" y="205979"/>
            <a:ext cx="4176464" cy="47169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7" y="205979"/>
            <a:ext cx="6833254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Mannelijke voortplantingsorgaan 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1966" y="1177338"/>
            <a:ext cx="8229600" cy="3394472"/>
          </a:xfrm>
        </p:spPr>
        <p:txBody>
          <a:bodyPr/>
          <a:lstStyle/>
          <a:p>
            <a:r>
              <a:rPr lang="nl-NL" dirty="0" smtClean="0"/>
              <a:t>Teelballen</a:t>
            </a:r>
          </a:p>
          <a:p>
            <a:r>
              <a:rPr lang="nl-NL" dirty="0" smtClean="0"/>
              <a:t>Bijballen</a:t>
            </a:r>
          </a:p>
          <a:p>
            <a:r>
              <a:rPr lang="nl-NL" dirty="0" smtClean="0"/>
              <a:t>Zaadleiders</a:t>
            </a:r>
          </a:p>
          <a:p>
            <a:r>
              <a:rPr lang="nl-NL" dirty="0" smtClean="0"/>
              <a:t>Geslachtsklieren</a:t>
            </a:r>
          </a:p>
          <a:p>
            <a:r>
              <a:rPr lang="nl-NL" dirty="0" smtClean="0"/>
              <a:t>Penis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2" y="0"/>
            <a:ext cx="5366157" cy="46811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3428" t="19732" r="12858" b="31543"/>
          <a:stretch/>
        </p:blipFill>
        <p:spPr>
          <a:xfrm>
            <a:off x="457200" y="129907"/>
            <a:ext cx="59766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hjAWXLK-Jz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426413"/>
            <a:ext cx="8064896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Penis is niet altijd hetzelfde</a:t>
            </a:r>
            <a:br>
              <a:rPr lang="nl-NL" dirty="0" smtClean="0"/>
            </a:br>
            <a:r>
              <a:rPr lang="nl-NL" dirty="0" smtClean="0"/>
              <a:t>	-schacht uit </a:t>
            </a:r>
            <a:r>
              <a:rPr lang="nl-NL" dirty="0" err="1" smtClean="0"/>
              <a:t>dmv</a:t>
            </a:r>
            <a:r>
              <a:rPr lang="nl-NL" dirty="0" smtClean="0"/>
              <a:t> spier (varken, rund, kleine 	herkauwers) wordt alleen langer en niet 	dikker</a:t>
            </a:r>
            <a:br>
              <a:rPr lang="nl-NL" dirty="0" smtClean="0"/>
            </a:br>
            <a:r>
              <a:rPr lang="nl-NL" dirty="0" smtClean="0"/>
              <a:t>	-bij anderen wordt hij dikker door 	zwellichamen (mens, reu, hengst)</a:t>
            </a:r>
            <a:br>
              <a:rPr lang="nl-NL" dirty="0" smtClean="0"/>
            </a:br>
            <a:r>
              <a:rPr lang="nl-NL" dirty="0" smtClean="0"/>
              <a:t>	-weerhaakjes (kater) pijnprikkel-&gt; eisprong</a:t>
            </a:r>
            <a:br>
              <a:rPr lang="nl-NL" dirty="0" smtClean="0"/>
            </a:br>
            <a:r>
              <a:rPr lang="nl-NL" dirty="0" smtClean="0"/>
              <a:t>	-penisbotje (reu) voor stevigheid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143" t="33019" r="12572" b="45571"/>
          <a:stretch/>
        </p:blipFill>
        <p:spPr>
          <a:xfrm>
            <a:off x="1043608" y="1200151"/>
            <a:ext cx="7491247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Vrouwelijke voorplantingsorgaan zoogdieren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Eierstokken</a:t>
            </a:r>
          </a:p>
          <a:p>
            <a:r>
              <a:rPr lang="nl-NL" dirty="0" smtClean="0"/>
              <a:t>Eileiders</a:t>
            </a:r>
          </a:p>
          <a:p>
            <a:r>
              <a:rPr lang="nl-NL" dirty="0" smtClean="0"/>
              <a:t>Baarmoeder</a:t>
            </a:r>
          </a:p>
          <a:p>
            <a:r>
              <a:rPr lang="nl-NL" dirty="0" smtClean="0"/>
              <a:t>Baarmoederhals</a:t>
            </a:r>
          </a:p>
          <a:p>
            <a:r>
              <a:rPr lang="nl-NL" dirty="0" smtClean="0"/>
              <a:t>Baarmoedermond</a:t>
            </a:r>
          </a:p>
          <a:p>
            <a:r>
              <a:rPr lang="nl-NL" dirty="0" smtClean="0"/>
              <a:t>Vagina</a:t>
            </a:r>
          </a:p>
          <a:p>
            <a:r>
              <a:rPr lang="nl-NL" dirty="0" smtClean="0"/>
              <a:t>vulva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4604"/>
            <a:ext cx="7923702" cy="3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3H3wwZfa--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240536"/>
            <a:ext cx="8019383" cy="45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172</TotalTime>
  <Words>232</Words>
  <Application>Microsoft Office PowerPoint</Application>
  <PresentationFormat>Diavoorstelling (16:9)</PresentationFormat>
  <Paragraphs>67</Paragraphs>
  <Slides>19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Natuurlijke voortplanting en anatomie</vt:lpstr>
      <vt:lpstr>PowerPoint-presentatie</vt:lpstr>
      <vt:lpstr>H2 Anatomie en fysiologie van de geslachtsorganen</vt:lpstr>
      <vt:lpstr>Dieren? </vt:lpstr>
      <vt:lpstr>Mannelijke voortplantingsorgaan zoogdieren</vt:lpstr>
      <vt:lpstr>PowerPoint-presentatie</vt:lpstr>
      <vt:lpstr>Verschillen</vt:lpstr>
      <vt:lpstr>Vrouwelijke voorplantingsorgaan zoogdieren</vt:lpstr>
      <vt:lpstr>PowerPoint-presentatie</vt:lpstr>
      <vt:lpstr>Verschillen</vt:lpstr>
      <vt:lpstr>Opdracht</vt:lpstr>
      <vt:lpstr>Vogels</vt:lpstr>
      <vt:lpstr>Organen kip</vt:lpstr>
      <vt:lpstr>Organen haan</vt:lpstr>
      <vt:lpstr>Vissen</vt:lpstr>
      <vt:lpstr>Amfibieën</vt:lpstr>
      <vt:lpstr>Reptielen</vt:lpstr>
      <vt:lpstr>Storingen/afwijkingen geslachtsapparaat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Natuurlijke voortplanting en anatomie</dc:title>
  <dc:creator>Helanie Aalders</dc:creator>
  <cp:lastModifiedBy>Helanie Aalders</cp:lastModifiedBy>
  <cp:revision>12</cp:revision>
  <dcterms:created xsi:type="dcterms:W3CDTF">2017-10-30T12:50:32Z</dcterms:created>
  <dcterms:modified xsi:type="dcterms:W3CDTF">2017-11-06T13:15:45Z</dcterms:modified>
</cp:coreProperties>
</file>